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144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28" d="100"/>
          <a:sy n="28" d="100"/>
        </p:scale>
        <p:origin x="1670" y="43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A16A06-4EE0-459B-A94F-86F28C80FD48}" type="datetimeFigureOut">
              <a:rPr lang="en-US" smtClean="0"/>
              <a:t>6/6/2016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CF574C-CF61-4066-8572-8B634466A1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87926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A16A06-4EE0-459B-A94F-86F28C80FD48}" type="datetimeFigureOut">
              <a:rPr lang="en-US" smtClean="0"/>
              <a:t>6/6/2016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CF574C-CF61-4066-8572-8B634466A1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38444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7175" y="488951"/>
            <a:ext cx="3357563" cy="104013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A16A06-4EE0-459B-A94F-86F28C80FD48}" type="datetimeFigureOut">
              <a:rPr lang="en-US" smtClean="0"/>
              <a:t>6/6/2016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CF574C-CF61-4066-8572-8B634466A1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35400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A16A06-4EE0-459B-A94F-86F28C80FD48}" type="datetimeFigureOut">
              <a:rPr lang="en-US" smtClean="0"/>
              <a:t>6/6/2016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CF574C-CF61-4066-8572-8B634466A1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88292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A16A06-4EE0-459B-A94F-86F28C80FD48}" type="datetimeFigureOut">
              <a:rPr lang="en-US" smtClean="0"/>
              <a:t>6/6/2016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CF574C-CF61-4066-8572-8B634466A1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29263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7175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28900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A16A06-4EE0-459B-A94F-86F28C80FD48}" type="datetimeFigureOut">
              <a:rPr lang="en-US" smtClean="0"/>
              <a:t>6/6/2016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CF574C-CF61-4066-8572-8B634466A1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0143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A16A06-4EE0-459B-A94F-86F28C80FD48}" type="datetimeFigureOut">
              <a:rPr lang="en-US" smtClean="0"/>
              <a:t>6/6/2016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CF574C-CF61-4066-8572-8B634466A1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94552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A16A06-4EE0-459B-A94F-86F28C80FD48}" type="datetimeFigureOut">
              <a:rPr lang="en-US" smtClean="0"/>
              <a:t>6/6/2016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CF574C-CF61-4066-8572-8B634466A1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76533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A16A06-4EE0-459B-A94F-86F28C80FD48}" type="datetimeFigureOut">
              <a:rPr lang="en-US" smtClean="0"/>
              <a:t>6/6/2016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CF574C-CF61-4066-8572-8B634466A1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22532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A16A06-4EE0-459B-A94F-86F28C80FD48}" type="datetimeFigureOut">
              <a:rPr lang="en-US" smtClean="0"/>
              <a:t>6/6/2016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CF574C-CF61-4066-8572-8B634466A1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80667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A16A06-4EE0-459B-A94F-86F28C80FD48}" type="datetimeFigureOut">
              <a:rPr lang="en-US" smtClean="0"/>
              <a:t>6/6/2016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CF574C-CF61-4066-8572-8B634466A1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74199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A16A06-4EE0-459B-A94F-86F28C80FD48}" type="datetimeFigureOut">
              <a:rPr lang="en-US" smtClean="0"/>
              <a:t>6/6/2016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CF574C-CF61-4066-8572-8B634466A1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7205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microsoft.com/office/2007/relationships/hdphoto" Target="../media/hdphoto2.wdp"/><Relationship Id="rId3" Type="http://schemas.openxmlformats.org/officeDocument/2006/relationships/image" Target="../media/image2.jpeg"/><Relationship Id="rId7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microsoft.com/office/2007/relationships/hdphoto" Target="../media/hdphoto1.wdp"/><Relationship Id="rId10" Type="http://schemas.openxmlformats.org/officeDocument/2006/relationships/image" Target="../media/image7.png"/><Relationship Id="rId4" Type="http://schemas.openxmlformats.org/officeDocument/2006/relationships/image" Target="../media/image3.jpeg"/><Relationship Id="rId9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6" name="Picture 1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4343400"/>
            <a:ext cx="6569996" cy="4800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 descr="C:\Users\John\Desktop\Castle Hills\July 4th\flag image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787592" cy="3200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extBox 8"/>
          <p:cNvSpPr txBox="1"/>
          <p:nvPr/>
        </p:nvSpPr>
        <p:spPr>
          <a:xfrm>
            <a:off x="4781981" y="228600"/>
            <a:ext cx="1968808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i="1" dirty="0" smtClean="0">
                <a:latin typeface="Imprint MT Shadow" panose="04020605060303030202" pitchFamily="82" charset="0"/>
              </a:rPr>
              <a:t>July 4</a:t>
            </a:r>
            <a:r>
              <a:rPr lang="en-US" b="1" i="1" baseline="30000" dirty="0" smtClean="0">
                <a:latin typeface="Imprint MT Shadow" panose="04020605060303030202" pitchFamily="82" charset="0"/>
              </a:rPr>
              <a:t>th</a:t>
            </a:r>
            <a:r>
              <a:rPr lang="en-US" b="1" i="1" dirty="0" smtClean="0">
                <a:latin typeface="Imprint MT Shadow" panose="04020605060303030202" pitchFamily="82" charset="0"/>
              </a:rPr>
              <a:t>, 2016</a:t>
            </a:r>
          </a:p>
          <a:p>
            <a:pPr algn="ctr"/>
            <a:r>
              <a:rPr lang="en-US" b="1" i="1" dirty="0" smtClean="0">
                <a:latin typeface="Imprint MT Shadow" panose="04020605060303030202" pitchFamily="82" charset="0"/>
              </a:rPr>
              <a:t>8:30AM – 1:00PM</a:t>
            </a:r>
          </a:p>
          <a:p>
            <a:pPr algn="ctr"/>
            <a:r>
              <a:rPr lang="en-US" b="1" i="1" dirty="0" smtClean="0">
                <a:latin typeface="Imprint MT Shadow" panose="04020605060303030202" pitchFamily="82" charset="0"/>
              </a:rPr>
              <a:t>At</a:t>
            </a:r>
          </a:p>
          <a:p>
            <a:pPr algn="ctr"/>
            <a:r>
              <a:rPr lang="en-US" b="1" i="1" dirty="0" smtClean="0">
                <a:latin typeface="Imprint MT Shadow" panose="04020605060303030202" pitchFamily="82" charset="0"/>
              </a:rPr>
              <a:t>The Commons</a:t>
            </a:r>
            <a:endParaRPr lang="en-US" b="1" i="1" dirty="0">
              <a:latin typeface="Imprint MT Shadow" panose="04020605060303030202" pitchFamily="82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971800" y="5713189"/>
            <a:ext cx="831693" cy="53521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  <a:latin typeface="Modern No. 20" panose="02070704070505020303" pitchFamily="18" charset="0"/>
              </a:rPr>
              <a:t>Hot Dogs</a:t>
            </a:r>
          </a:p>
          <a:p>
            <a:r>
              <a:rPr lang="en-US" dirty="0" smtClean="0">
                <a:solidFill>
                  <a:schemeClr val="bg1"/>
                </a:solidFill>
                <a:latin typeface="Modern No. 20" panose="02070704070505020303" pitchFamily="18" charset="0"/>
              </a:rPr>
              <a:t>11:00AM</a:t>
            </a:r>
            <a:endParaRPr lang="en-US" dirty="0">
              <a:solidFill>
                <a:schemeClr val="bg1"/>
              </a:solidFill>
              <a:latin typeface="Modern No. 20" panose="02070704070505020303" pitchFamily="18" charset="0"/>
            </a:endParaRPr>
          </a:p>
        </p:txBody>
      </p:sp>
      <p:grpSp>
        <p:nvGrpSpPr>
          <p:cNvPr id="15" name="Group 14"/>
          <p:cNvGrpSpPr/>
          <p:nvPr/>
        </p:nvGrpSpPr>
        <p:grpSpPr>
          <a:xfrm>
            <a:off x="152400" y="3886200"/>
            <a:ext cx="1950720" cy="1950720"/>
            <a:chOff x="647018" y="4565062"/>
            <a:chExt cx="1950720" cy="1950720"/>
          </a:xfrm>
        </p:grpSpPr>
        <p:pic>
          <p:nvPicPr>
            <p:cNvPr id="1033" name="Picture 9" descr="C:\Users\John\AppData\Local\Microsoft\Windows\INetCache\IE\3VEA1ZFG\5217232786_b179eabe9c_z[1].jpg"/>
            <p:cNvPicPr>
              <a:picLocks noChangeAspect="1" noChangeArrowheads="1"/>
            </p:cNvPicPr>
            <p:nvPr/>
          </p:nvPicPr>
          <p:blipFill>
            <a:blip r:embed="rId4" cstate="print">
              <a:clrChange>
                <a:clrFrom>
                  <a:srgbClr val="FFFDDB"/>
                </a:clrFrom>
                <a:clrTo>
                  <a:srgbClr val="FFFDDB">
                    <a:alpha val="0"/>
                  </a:srgbClr>
                </a:clrTo>
              </a:clrChange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colorTemperature colorTemp="112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20257457">
              <a:off x="647018" y="4565062"/>
              <a:ext cx="1950720" cy="195072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4" name="TextBox 13"/>
            <p:cNvSpPr txBox="1"/>
            <p:nvPr/>
          </p:nvSpPr>
          <p:spPr>
            <a:xfrm rot="20349769">
              <a:off x="1200658" y="5134570"/>
              <a:ext cx="928459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 smtClean="0">
                  <a:latin typeface="Modern No. 20" panose="02070704070505020303" pitchFamily="18" charset="0"/>
                </a:rPr>
                <a:t>Bike</a:t>
              </a:r>
            </a:p>
            <a:p>
              <a:pPr algn="ctr"/>
              <a:r>
                <a:rPr lang="en-US" dirty="0" smtClean="0">
                  <a:latin typeface="Modern No. 20" panose="02070704070505020303" pitchFamily="18" charset="0"/>
                </a:rPr>
                <a:t>Clinic</a:t>
              </a:r>
            </a:p>
            <a:p>
              <a:pPr algn="ctr"/>
              <a:r>
                <a:rPr lang="en-US" dirty="0" smtClean="0">
                  <a:latin typeface="Modern No. 20" panose="02070704070505020303" pitchFamily="18" charset="0"/>
                </a:rPr>
                <a:t>8:30AM</a:t>
              </a:r>
              <a:endParaRPr lang="en-US" dirty="0">
                <a:latin typeface="Modern No. 20" panose="02070704070505020303" pitchFamily="18" charset="0"/>
              </a:endParaRPr>
            </a:p>
          </p:txBody>
        </p:sp>
      </p:grpSp>
      <p:pic>
        <p:nvPicPr>
          <p:cNvPr id="1032" name="Picture 8" descr="C:\Users\John\AppData\Local\Microsoft\Windows\INetCache\IE\3VEA1ZFG\stars-red-and-blue[1].pn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611600">
            <a:off x="2189477" y="3937056"/>
            <a:ext cx="2534923" cy="2667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4" name="TextBox 23"/>
          <p:cNvSpPr txBox="1"/>
          <p:nvPr/>
        </p:nvSpPr>
        <p:spPr>
          <a:xfrm rot="648708">
            <a:off x="2928589" y="5026151"/>
            <a:ext cx="105670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>
                <a:solidFill>
                  <a:schemeClr val="bg1"/>
                </a:solidFill>
                <a:latin typeface="Modern No. 20" panose="02070704070505020303" pitchFamily="18" charset="0"/>
              </a:rPr>
              <a:t>Hot Dogs</a:t>
            </a:r>
          </a:p>
          <a:p>
            <a:pPr algn="ctr"/>
            <a:r>
              <a:rPr lang="en-US" dirty="0" smtClean="0">
                <a:solidFill>
                  <a:schemeClr val="bg1"/>
                </a:solidFill>
                <a:latin typeface="Modern No. 20" panose="02070704070505020303" pitchFamily="18" charset="0"/>
              </a:rPr>
              <a:t>11:00AM</a:t>
            </a:r>
            <a:endParaRPr lang="en-US" dirty="0">
              <a:solidFill>
                <a:schemeClr val="bg1"/>
              </a:solidFill>
              <a:latin typeface="Modern No. 20" panose="02070704070505020303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784239" y="2776926"/>
            <a:ext cx="2730236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i="1" dirty="0" smtClean="0">
                <a:solidFill>
                  <a:schemeClr val="tx2"/>
                </a:solidFill>
                <a:latin typeface="Modern No. 20" panose="02070704070505020303" pitchFamily="18" charset="0"/>
              </a:rPr>
              <a:t>Stars are shining </a:t>
            </a:r>
          </a:p>
          <a:p>
            <a:pPr algn="ctr"/>
            <a:r>
              <a:rPr lang="en-US" i="1" dirty="0">
                <a:solidFill>
                  <a:schemeClr val="tx2"/>
                </a:solidFill>
                <a:latin typeface="Modern No. 20" panose="02070704070505020303" pitchFamily="18" charset="0"/>
              </a:rPr>
              <a:t>a</a:t>
            </a:r>
            <a:r>
              <a:rPr lang="en-US" i="1" dirty="0" smtClean="0">
                <a:solidFill>
                  <a:schemeClr val="tx2"/>
                </a:solidFill>
                <a:latin typeface="Modern No. 20" panose="02070704070505020303" pitchFamily="18" charset="0"/>
              </a:rPr>
              <a:t>nd stripes are flying</a:t>
            </a:r>
          </a:p>
          <a:p>
            <a:pPr algn="ctr"/>
            <a:r>
              <a:rPr lang="en-US" i="1" dirty="0">
                <a:solidFill>
                  <a:schemeClr val="tx2"/>
                </a:solidFill>
                <a:latin typeface="Modern No. 20" panose="02070704070505020303" pitchFamily="18" charset="0"/>
              </a:rPr>
              <a:t>d</a:t>
            </a:r>
            <a:r>
              <a:rPr lang="en-US" i="1" dirty="0" smtClean="0">
                <a:solidFill>
                  <a:schemeClr val="tx2"/>
                </a:solidFill>
                <a:latin typeface="Modern No. 20" panose="02070704070505020303" pitchFamily="18" charset="0"/>
              </a:rPr>
              <a:t>uring our </a:t>
            </a:r>
          </a:p>
          <a:p>
            <a:pPr algn="ctr"/>
            <a:r>
              <a:rPr lang="en-US" i="1" dirty="0" smtClean="0">
                <a:solidFill>
                  <a:schemeClr val="tx2"/>
                </a:solidFill>
                <a:latin typeface="Modern No. 20" panose="02070704070505020303" pitchFamily="18" charset="0"/>
              </a:rPr>
              <a:t>Fourth of July Celebration!</a:t>
            </a:r>
            <a:endParaRPr lang="en-US" i="1" dirty="0">
              <a:solidFill>
                <a:schemeClr val="tx2"/>
              </a:solidFill>
              <a:latin typeface="Modern No. 20" panose="02070704070505020303" pitchFamily="18" charset="0"/>
            </a:endParaRPr>
          </a:p>
        </p:txBody>
      </p:sp>
      <p:grpSp>
        <p:nvGrpSpPr>
          <p:cNvPr id="18" name="Group 17"/>
          <p:cNvGrpSpPr/>
          <p:nvPr/>
        </p:nvGrpSpPr>
        <p:grpSpPr>
          <a:xfrm>
            <a:off x="4343401" y="3534396"/>
            <a:ext cx="2317460" cy="3275206"/>
            <a:chOff x="4343401" y="4351998"/>
            <a:chExt cx="2317460" cy="3275206"/>
          </a:xfrm>
        </p:grpSpPr>
        <p:grpSp>
          <p:nvGrpSpPr>
            <p:cNvPr id="16" name="Group 15"/>
            <p:cNvGrpSpPr/>
            <p:nvPr/>
          </p:nvGrpSpPr>
          <p:grpSpPr>
            <a:xfrm>
              <a:off x="4572224" y="4351998"/>
              <a:ext cx="1866900" cy="1781124"/>
              <a:chOff x="4343400" y="3648164"/>
              <a:chExt cx="1866900" cy="1781124"/>
            </a:xfrm>
          </p:grpSpPr>
          <p:pic>
            <p:nvPicPr>
              <p:cNvPr id="1029" name="Picture 5" descr="C:\Users\John\AppData\Local\Microsoft\Windows\INetCache\IE\3VEA1ZFG\SimpleStar[1].png"/>
              <p:cNvPicPr>
                <a:picLocks noChangeAspect="1" noChangeArrowheads="1"/>
              </p:cNvPicPr>
              <p:nvPr/>
            </p:nvPicPr>
            <p:blipFill>
              <a:blip r:embed="rId7" cstate="print">
                <a:duotone>
                  <a:prstClr val="black"/>
                  <a:schemeClr val="tx2">
                    <a:lumMod val="50000"/>
                    <a:tint val="45000"/>
                    <a:satMod val="400000"/>
                  </a:schemeClr>
                </a:duotone>
                <a:extLst>
                  <a:ext uri="{BEBA8EAE-BF5A-486C-A8C5-ECC9F3942E4B}">
                    <a14:imgProps xmlns:a14="http://schemas.microsoft.com/office/drawing/2010/main">
                      <a14:imgLayer r:embed="rId8">
                        <a14:imgEffect>
                          <a14:colorTemperature colorTemp="1500"/>
                        </a14:imgEffect>
                      </a14:imgLayer>
                    </a14:imgProps>
                  </a:ex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1075763">
                <a:off x="4343400" y="3648164"/>
                <a:ext cx="1866900" cy="1781124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27" name="TextBox 26"/>
              <p:cNvSpPr txBox="1"/>
              <p:nvPr/>
            </p:nvSpPr>
            <p:spPr>
              <a:xfrm rot="1033238">
                <a:off x="4799767" y="4310628"/>
                <a:ext cx="906018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dirty="0" smtClean="0">
                    <a:solidFill>
                      <a:schemeClr val="tx2">
                        <a:lumMod val="50000"/>
                      </a:schemeClr>
                    </a:solidFill>
                    <a:latin typeface="Modern No. 20" panose="02070704070505020303" pitchFamily="18" charset="0"/>
                  </a:rPr>
                  <a:t>Parade</a:t>
                </a:r>
              </a:p>
              <a:p>
                <a:pPr algn="ctr"/>
                <a:r>
                  <a:rPr lang="en-US" dirty="0" smtClean="0">
                    <a:solidFill>
                      <a:schemeClr val="tx2">
                        <a:lumMod val="50000"/>
                      </a:schemeClr>
                    </a:solidFill>
                    <a:latin typeface="Modern No. 20" panose="02070704070505020303" pitchFamily="18" charset="0"/>
                  </a:rPr>
                  <a:t>9:15AM</a:t>
                </a:r>
                <a:endParaRPr lang="en-US" dirty="0">
                  <a:solidFill>
                    <a:schemeClr val="tx2">
                      <a:lumMod val="50000"/>
                    </a:schemeClr>
                  </a:solidFill>
                  <a:latin typeface="Modern No. 20" panose="02070704070505020303" pitchFamily="18" charset="0"/>
                </a:endParaRPr>
              </a:p>
            </p:txBody>
          </p:sp>
        </p:grpSp>
        <p:sp>
          <p:nvSpPr>
            <p:cNvPr id="30" name="TextBox 29"/>
            <p:cNvSpPr txBox="1"/>
            <p:nvPr/>
          </p:nvSpPr>
          <p:spPr>
            <a:xfrm>
              <a:off x="4343401" y="6149876"/>
              <a:ext cx="2317460" cy="147732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 smtClean="0">
                  <a:latin typeface="Modern No. 20" panose="02070704070505020303" pitchFamily="18" charset="0"/>
                </a:rPr>
                <a:t>Decorate your wheels for the Parade</a:t>
              </a:r>
            </a:p>
            <a:p>
              <a:pPr algn="r"/>
              <a:r>
                <a:rPr lang="en-US" b="1" dirty="0" smtClean="0">
                  <a:latin typeface="Bradley Hand ITC" panose="03070402050302030203" pitchFamily="66" charset="0"/>
                </a:rPr>
                <a:t>Golf Carts, Bicycles</a:t>
              </a:r>
            </a:p>
            <a:p>
              <a:pPr algn="r"/>
              <a:r>
                <a:rPr lang="en-US" b="1" dirty="0" smtClean="0">
                  <a:latin typeface="Bradley Hand ITC" panose="03070402050302030203" pitchFamily="66" charset="0"/>
                </a:rPr>
                <a:t>Tricycles, Wagons and Strollers</a:t>
              </a:r>
            </a:p>
          </p:txBody>
        </p:sp>
      </p:grpSp>
      <p:sp>
        <p:nvSpPr>
          <p:cNvPr id="4" name="TextBox 3"/>
          <p:cNvSpPr txBox="1"/>
          <p:nvPr/>
        </p:nvSpPr>
        <p:spPr>
          <a:xfrm>
            <a:off x="3124200" y="1501676"/>
            <a:ext cx="3521996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4800" b="1" i="1" dirty="0" smtClean="0">
                <a:solidFill>
                  <a:schemeClr val="tx2"/>
                </a:solidFill>
                <a:latin typeface="Imprint MT Shadow" panose="04020605060303030202" pitchFamily="82" charset="0"/>
              </a:rPr>
              <a:t>Castle Hills</a:t>
            </a:r>
          </a:p>
          <a:p>
            <a:pPr algn="r"/>
            <a:r>
              <a:rPr lang="en-US" sz="4800" b="1" i="1" dirty="0" smtClean="0">
                <a:solidFill>
                  <a:schemeClr val="tx2"/>
                </a:solidFill>
                <a:latin typeface="Imprint MT Shadow" panose="04020605060303030202" pitchFamily="82" charset="0"/>
              </a:rPr>
              <a:t>4</a:t>
            </a:r>
            <a:r>
              <a:rPr lang="en-US" sz="4800" b="1" i="1" baseline="30000" dirty="0" smtClean="0">
                <a:solidFill>
                  <a:schemeClr val="tx2"/>
                </a:solidFill>
                <a:latin typeface="Imprint MT Shadow" panose="04020605060303030202" pitchFamily="82" charset="0"/>
              </a:rPr>
              <a:t>th</a:t>
            </a:r>
            <a:r>
              <a:rPr lang="en-US" sz="4800" b="1" i="1" dirty="0" smtClean="0">
                <a:solidFill>
                  <a:schemeClr val="tx2"/>
                </a:solidFill>
                <a:latin typeface="Imprint MT Shadow" panose="04020605060303030202" pitchFamily="82" charset="0"/>
              </a:rPr>
              <a:t> of July </a:t>
            </a:r>
          </a:p>
          <a:p>
            <a:pPr algn="r"/>
            <a:r>
              <a:rPr lang="en-US" sz="4800" b="1" i="1" dirty="0" smtClean="0">
                <a:solidFill>
                  <a:srgbClr val="FF0000"/>
                </a:solidFill>
                <a:latin typeface="Bradley Hand ITC" panose="03070402050302030203" pitchFamily="66" charset="0"/>
              </a:rPr>
              <a:t>Celebration</a:t>
            </a:r>
            <a:endParaRPr lang="en-US" sz="4800" b="1" i="1" dirty="0">
              <a:solidFill>
                <a:srgbClr val="FF0000"/>
              </a:solidFill>
              <a:latin typeface="Bradley Hand ITC" panose="03070402050302030203" pitchFamily="66" charset="0"/>
            </a:endParaRPr>
          </a:p>
        </p:txBody>
      </p:sp>
      <p:pic>
        <p:nvPicPr>
          <p:cNvPr id="1042" name="Picture 18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351797">
            <a:off x="806011" y="5288188"/>
            <a:ext cx="2650928" cy="27771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9" name="TextBox 18"/>
          <p:cNvSpPr txBox="1"/>
          <p:nvPr/>
        </p:nvSpPr>
        <p:spPr>
          <a:xfrm>
            <a:off x="399263" y="8622268"/>
            <a:ext cx="6153937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For More Information Call Diane </a:t>
            </a:r>
            <a:r>
              <a:rPr lang="en-US" dirty="0" err="1" smtClean="0"/>
              <a:t>Pfeil</a:t>
            </a:r>
            <a:r>
              <a:rPr lang="en-US" dirty="0" smtClean="0"/>
              <a:t> @ 210.342.2341</a:t>
            </a:r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399263" y="7626676"/>
            <a:ext cx="3334054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>
                <a:latin typeface="Broadway" panose="04040905080B02020502" pitchFamily="82" charset="0"/>
              </a:rPr>
              <a:t>No Charge</a:t>
            </a:r>
          </a:p>
          <a:p>
            <a:pPr algn="ctr"/>
            <a:r>
              <a:rPr lang="en-US" sz="2400" dirty="0" smtClean="0">
                <a:latin typeface="Broadway" panose="04040905080B02020502" pitchFamily="82" charset="0"/>
              </a:rPr>
              <a:t>Free as in Freedom</a:t>
            </a:r>
            <a:endParaRPr lang="en-US" sz="2400" dirty="0">
              <a:latin typeface="Broadway" panose="04040905080B02020502" pitchFamily="82" charset="0"/>
            </a:endParaRPr>
          </a:p>
        </p:txBody>
      </p:sp>
      <p:pic>
        <p:nvPicPr>
          <p:cNvPr id="1026" name="Picture 2" descr="C:\Users\John\AppData\Local\Microsoft\Windows\INetCache\IE\3VEA1ZFG\SimpleStar[1].png"/>
          <p:cNvPicPr>
            <a:picLocks noChangeAspect="1" noChangeArrowheads="1"/>
          </p:cNvPicPr>
          <p:nvPr/>
        </p:nvPicPr>
        <p:blipFill>
          <a:blip r:embed="rId10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82584" y="6286673"/>
            <a:ext cx="2083801" cy="19880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3960334" y="7010400"/>
            <a:ext cx="157517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>
                <a:latin typeface="Modern No. 20" panose="02070704070505020303" pitchFamily="18" charset="0"/>
              </a:rPr>
              <a:t>Flag Ceremony</a:t>
            </a:r>
          </a:p>
          <a:p>
            <a:pPr algn="ctr"/>
            <a:r>
              <a:rPr lang="en-US" dirty="0" smtClean="0">
                <a:latin typeface="Modern No. 20" panose="02070704070505020303" pitchFamily="18" charset="0"/>
              </a:rPr>
              <a:t>10:00AM</a:t>
            </a:r>
            <a:endParaRPr lang="en-US" dirty="0">
              <a:latin typeface="Modern No. 20" panose="020707040705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562952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1203</TotalTime>
  <Words>73</Words>
  <Application>Microsoft Office PowerPoint</Application>
  <PresentationFormat>On-screen Show (4:3)</PresentationFormat>
  <Paragraphs>28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Bradley Hand ITC</vt:lpstr>
      <vt:lpstr>Broadway</vt:lpstr>
      <vt:lpstr>Calibri</vt:lpstr>
      <vt:lpstr>Imprint MT Shadow</vt:lpstr>
      <vt:lpstr>Modern No. 20</vt:lpstr>
      <vt:lpstr>Office Theme</vt:lpstr>
      <vt:lpstr>PowerPoint Presentation</vt:lpstr>
    </vt:vector>
  </TitlesOfParts>
  <Company>Hewlett-Packard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John Kenny</dc:creator>
  <cp:lastModifiedBy>Kym Buntyn</cp:lastModifiedBy>
  <cp:revision>13</cp:revision>
  <dcterms:created xsi:type="dcterms:W3CDTF">2016-05-25T21:38:58Z</dcterms:created>
  <dcterms:modified xsi:type="dcterms:W3CDTF">2016-06-06T22:37:27Z</dcterms:modified>
</cp:coreProperties>
</file>